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BD3D43-C526-47DC-8866-7B038612C7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0465BE-9C36-4305-AB90-EE764F4886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Comparative benchmarks of the computational performances between Neo4J and MySQL databases applied to real-case queries, here reported with five instances covering different operations. (A) Time in seconds, with variance (whiskers) for the replicates, scaled to log10; (B) time ratio between Neo4j and MySQL (query time Neo4j/MySQL); (C) the memory utilization in megabytes.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D78049-A6DF-46A4-AE5D-8A55B39994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Comparative benchmarks of the computational performances between Neo4J and MySQL databases applied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012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Comparative benchmarks of the computational performances between Neo4J and MySQL databases applied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2024-05-19T09:22:19Z</dcterms:modified>
</cp:coreProperties>
</file>