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0838CA-9899-42CD-B630-B252B4BAAF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71F6C-572D-4813-A89D-A020456BC2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Proteome search interface of multi-select search mode. User can search the proteome data using any one option or multiple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A3581-0D36-4DE5-803A-54BCD6FB98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Proteome search interface of multi-select search mode. User can search the proteome data using any one option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Proteome search interface of multi-select search mode. User can search the proteome data using any one option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2024-05-04T09:22:39Z</dcterms:modified>
</cp:coreProperties>
</file>