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04412-F746-42CD-B282-BDBFA44DA2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FE992-D175-4268-ADCC-30CB0C3D67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CIGAF website homepage showing a descriptive overview of the site contents, with the expanding tab list on the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44630-BADC-429F-9B1D-51A2421BC8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CIGAF website homepage showing a descriptive overview of the site contents, with the expanding tab list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6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CIGAF website homepage showing a descriptive overview of the site contents, with the expanding tab list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2024-05-19T06:06:06Z</dcterms:modified>
</cp:coreProperties>
</file>