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93D39-0A6B-489D-B35A-B7E4C95E8B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0A537-758D-49B9-8C6A-D4A825229A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binding site details html page. This binding site is located in LMNA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8CDB9-A154-4E8D-B714-5C5537DA71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 example of binding site details html page. This binding site is located in LMNA gene.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606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An example of binding site details html page. This binding site is located in LMNA gene.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2024-05-19T09:55:50Z</dcterms:modified>
</cp:coreProperties>
</file>