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A486C9-5476-4942-A0C7-BC646973A7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0E3516-9751-4B4B-BE4A-8B6AD9D97C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graphical user interfaces workflow. PAS-GDC GUI includes Main, Gene, Disease and ICD Code (9 and 10) interfaces.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482A0-E95B-4D0C-BF60-546EAF6A6A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relational database. PAS-GDC database includes six relations, genes, diseases, ICD9, ICD10, gene–disease, gene–disease–ICD-9 and gene–disease–ICD-10.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482A0-E95B-4D0C-BF60-546EAF6A6A4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components’ design, development and data flow. PAS-GDC is an online application developed using MySQL database, PHP scripting language and UNIX-based web and database servers.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482A0-E95B-4D0C-BF60-546EAF6A6A4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use case—gene. This figure presents three different case studies exploring the ‘gene’ search feature: BRCA1 (A), MYBPC3 (B) and APC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482A0-E95B-4D0C-BF60-546EAF6A6A4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use case—disease. This figure presents three different case studies exploring the ‘disease’ search feature: breast cancer (A), heart disease (B), and Alzheimer’s disease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482A0-E95B-4D0C-BF60-546EAF6A6A41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use case—ICD code. This figure presents three different case studies exploring ICD-9 and ICD-10 codes. (A) The results for ICD-9 and ICD-10 codes starting with ‘104’ and ‘202’, respectively. (B) The results for ICD-9 and ICD-10 codes starting with ‘233’ and ‘411’, respectively. (C) The results for ICD-9 and ICD-10 codes starting with ‘770’ and ‘1316’,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482A0-E95B-4D0C-BF60-546EAF6A6A41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PAS-GDC graphical user interfaces workflow. PAS-GDC GUI includes Main, Gene, Disease and ICD Code (9 and 10)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035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PAS-GDC relational database. PAS-GDC database includes six relations, genes, diseases, ICD9, ICD10,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072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PAS-GDC components’ design, development and data flow. PAS-GDC is an online application developed using MySQL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963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PAS-GDC use case—gene. This figure presents three different case studies exploring the ‘gene’ search feature: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92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PAS-GDC use case—disease. This figure presents three different case studies exploring the ‘disease’ search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01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PAS-GDC use case—ICD code. This figure presents three different case studies exploring ICD-9 and ICD-10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01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3. PAS-GDC graphical user interfaces workflow. PAS-GDC GUI includes Main, Gene, Disease and ICD Code (9 and 10) ...</vt:lpstr>
      <vt:lpstr>Figure 2. PAS-GDC relational database. PAS-GDC database includes six relations, genes, diseases, ICD9, ICD10, ...</vt:lpstr>
      <vt:lpstr>Figure 1. PAS-GDC components’ design, development and data flow. PAS-GDC is an online application developed using MySQL ...</vt:lpstr>
      <vt:lpstr>Figure 4. PAS-GDC use case—gene. This figure presents three different case studies exploring the ‘gene’ search feature: ...</vt:lpstr>
      <vt:lpstr>Figure 5. PAS-GDC use case—disease. This figure presents three different case studies exploring the ‘disease’ search ...</vt:lpstr>
      <vt:lpstr>Figure 6. PAS-GDC use case—ICD code. This figure presents three different case studies exploring ICD-9 and ICD-10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2024-05-19T05:09:57Z</dcterms:modified>
</cp:coreProperties>
</file>