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65A05-548B-4B8A-BDEE-270200351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65CD9-62C5-4ABA-BCDC-637259DCD3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OncoCTMiner modules.
OncoCTMiner consists of several modules: 1) The update module downloads XML-formatted trial data and parses them into BioC-JSON format on a monthly basis; 2) The tagging module identifies bio-concepts using NLP-based tools with double-checking by biomedical professionals to construct the clinical trial eligibility database; 3) The annotation module assists in annotating genetic alterations detected from patient tumors; 4) The matching module utilizes cancer terms and the annotated alterations as key criteria for clinical trial matching; 5) The statistics module provides various statistical analyses of the clinical trial data; and 6) the user module allows users to interact with the system and perform various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9023F-A377-4AB5-919E-4E94BB03D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OncoCTMiner modules.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37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OncoCTMiner modules.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2024-05-19T06:06:52Z</dcterms:modified>
</cp:coreProperties>
</file>