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0F73D-DBA9-4A2D-BD38-25ECD20045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73A2A5-DF94-4474-841B-E037E1FECB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Violin plot showing the distribution of sequence counts per species across different orders, Where the y-axis indicates the number of sequences for each species in the dataset and the x-axis the examined taxa.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C161A-B3BD-40EE-9916-8E2BDC2EB9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Violin plot showing the distribution of sequence counts per species across different orders, Where the y-axis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13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Violin plot showing the distribution of sequence counts per species across different orders, Where the y-axis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2024-05-10T00:01:28Z</dcterms:modified>
</cp:coreProperties>
</file>