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8B6560-95BF-4064-B4D9-C42D1FB09A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C25611-BB7A-4251-939E-9808BBBB6A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confusion matrix of the model trained using the BC7DP dataset (left) and our proposed method (right) on the development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E3191-4BB1-4E14-9345-3EDC58BE26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confusion matrix of the model trained using the BC7DP dataset (left) and our proposed method (right)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774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confusion matrix of the model trained using the BC7DP dataset (left) and our proposed method (right)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2024-05-19T07:51:33Z</dcterms:modified>
</cp:coreProperties>
</file>