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8B731-5BA0-4F08-9CA9-0714949961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FCAAD-F35E-443B-9E66-B0D50E637C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NIC module (green) has its own distinct set of metadata requirements to generate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02A0C-5DA4-4F6E-902E-5B495901E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NIC module execution on NSG and passing on the metadata to OSC.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02A0C-5DA4-4F6E-902E-5B495901E11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homology classes for a patient (persistence diagrams) corresponding to asleep, awake, seizure one onset and seizure two onset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02A0C-5DA4-4F6E-902E-5B495901E11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and metadata stored in the blockchain.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02A0C-5DA4-4F6E-902E-5B495901E11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Each NIC module (green) has its own distinct set of metadata requirements to generate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928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NIC module execution on NSG and passing on the metadata to OSC.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5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Scatter plots of homology classes for a patient (persistence diagrams) corresponding to asleep, awake,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6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and metadata stored in the blockchain.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51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Each NIC module (green) has its own distinct set of metadata requirements to generate output.
</vt:lpstr>
      <vt:lpstr>Figure 2. NIC module execution on NSG and passing on the metadata to OSC.
</vt:lpstr>
      <vt:lpstr>Figure 3. Scatter plots of homology classes for a patient (persistence diagrams) corresponding to asleep, awake, ...</vt:lpstr>
      <vt:lpstr>Figure 4. Data and metadata stored in the blockchain.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2024-05-21T12:41:06Z</dcterms:modified>
</cp:coreProperties>
</file>