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2996C-AF01-4A68-AC9E-79FD4AA68A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D8F37E-9A3B-4E69-9FC4-FD8A603D65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lncHUB2 Appyter and web application workflow. The lncHUB2 Appyter or web-based application takes as input 18 705 unique human and 11 274 unique mouse lncRNAs and generates a report. This report contains useful information such as the predicted secondary structure and expression levels in various tissues and cell lines. Additionally, using gene–gene correlations generated from publicly available RNA-seq data from ARCHS4, lncHUB2 provides predicted biological functions, as well as predicted small molecules and CRISPR-KO gene regulators, and gene-gene co-expression networks to explore closely related genes and lncRNAs associations based on expression similarity.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14950-9D3F-417A-9A04-5F8E0B3F39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lncHUB2 Appyter and web application workflow. The lncHUB2 Appyter or web-based application takes as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25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lncHUB2 Appyter and web application workflow. The lncHUB2 Appyter or web-based application takes as input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2024-05-09T00:16:25Z</dcterms:modified>
</cp:coreProperties>
</file>