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1F188-D7EB-4445-A997-62520B3B12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ACAEC-F751-4146-B62C-B20638E1AC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subcellular localization of ciliopathy disease genes within cells is displayed. Numbers in the bar graph demonstrate how the proteins encoded by the primary, secondary and atypical ciliopathies-causing genes are localized throughout the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22F1E-9AF1-4071-AD03-C60CA8C7D8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primary cilium is depicted, with a 9 + 0 microtubular axoneme surrounded by a ciliary membrane. Two ciliary subcompartments, including the basal body (BB) and transition zone (Y-shaped linkers) are shown. Intraflagellar transport (IFT), including motor proteins (kinesin and dynein), IFT-A, IFT-B and Bardet-Biedl syndrome proteins (BBSome) move in both directions (anterograde and retrograde) along cilia. Ciliary localization of proteins encoded by primary and secondary ciliopathy-causing genes is shown in a representative cilia structure.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22F1E-9AF1-4071-AD03-C60CA8C7D84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Venn diagram shows shared genes among ciliopathy-related genes of primary, secondary and atypical ciliopathies.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22F1E-9AF1-4071-AD03-C60CA8C7D84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Genes that cause Cornelia de Lange syndrome (CdLS) were analysed using a network. Red represents the ciliary genes, while blue points CdLS associated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22F1E-9AF1-4071-AD03-C60CA8C7D84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subcellular localization of ciliopathy disease genes within cells is displayed. Numbers in the bar graph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86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primary cilium is depicted, with a 9 + 0 microtubular axoneme surrounded by a ciliary membrane.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98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Venn diagram shows shared genes among ciliopathy-related genes of primary, secondary and atypical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2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Genes that cause Cornelia de Lange syndrome (CdLS) were analysed using a network. Red represents the ciliary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7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2. The subcellular localization of ciliopathy disease genes within cells is displayed. Numbers in the bar graph ...</vt:lpstr>
      <vt:lpstr>Figure 1. The primary cilium is depicted, with a 9 + 0 microtubular axoneme surrounded by a ciliary membrane. Two ...</vt:lpstr>
      <vt:lpstr>Figure 3. The Venn diagram shows shared genes among ciliopathy-related genes of primary, secondary and atypical ...</vt:lpstr>
      <vt:lpstr>Figure 4. Genes that cause Cornelia de Lange syndrome (CdLS) were analysed using a network. Red represents the ciliary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2024-05-19T11:54:52Z</dcterms:modified>
</cp:coreProperties>
</file>