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058EDD-6EB5-45AF-AA68-33B902F4AC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6D90BC-BFC6-4A2C-94D6-214B81EAFD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NEMAR dataset interface exposing some of the BIDS-required EEG metadata.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C84DF7-F925-4651-8712-13C1DDDE1B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NEMAR dataset interface exposing some of the BIDS-required EEG metadata.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48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NEMAR dataset interface exposing some of the BIDS-required EEG metadata.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2024-05-17T07:20:59Z</dcterms:modified>
</cp:coreProperties>
</file>