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8CF77-1D49-4D28-8205-72F0A47FF7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F8229-94FC-4259-B550-CDAB30F861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Grouped bar plot showing differences between BOLD and GenBank retrieved data on the left and georeferenced records on the right for the examined taxa.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B4B23-9D7B-4EA5-AA6C-B468036CE8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Grouped bar plot showing differences between BOLD and GenBank retrieved data on the left and georeferenced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44700" y="1371600"/>
            <a:ext cx="50583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Grouped bar plot showing differences between BOLD and GenBank retrieved data on the left and georeferenced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2024-05-20T21:08:06Z</dcterms:modified>
</cp:coreProperties>
</file>