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025C2B-BB04-4018-84C6-E22FAC2B2E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5802F7-50B8-4C3F-91AC-BB49354895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RNA–chromatin interactions data processing protocol. Dotted arrows correspond to all-to-all data processing steps and solid arrows are related to one-to-all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A43471-2999-405E-9213-B5A2097AB7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RNA–chromatin interactions data processing protocol. Dotted arrows correspond to all-to-all data processing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2912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RNA–chromatin interactions data processing protocol. Dotted arrows correspond to all-to-all data processing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2024-05-19T08:56:42Z</dcterms:modified>
</cp:coreProperties>
</file>