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6AB42-2E9F-4DED-81C9-D7F1E3D29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EA4B2-4A67-49D6-A2AF-8E3F6FD51C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areas for T-cell quantification on HE slides. (a) Only T lymphocytes in direct contact with the IM (black border) were quantified. Lymphocytic infiltration beyond the IM, including lymphoid nodules (black arrows), was excluded (HE ×40). (b) Submucosal lymphoid follicles (black arrows) were not included in the count (HE ×40). (c) The infiltrate composed of granulocytes in abscessed areas (*) was not considered (HE ×100). (d) Areas of ‘necrosis’ (*) were not taken into consideration (HE ×200).
Alt text: HE slides highlighting areas to select or avoid for T-cell quantification.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B6EBE-1F2E-475E-BF71-BB1536D099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Page 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Selection of areas for T-cell quantification on HE slides. (a) Only T lymphocytes in direct contact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23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Selection of areas for T-cell quantification on HE slides. (a) Only T lymphocytes in direct contact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2024-05-19T10:21:40Z</dcterms:modified>
</cp:coreProperties>
</file>