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178A2B-8C47-4BA9-BE4B-6299D462448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E3E13E-2FA7-4FDE-8D2F-8281A26D5B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Performance of the ensemble of all submissions using the strict normalization measures as a function of the proportion of submissions containing the mention.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433C18-EFF1-4F42-A111-8DD31A3775F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baad005, </a:t>
            </a:r>
            <a:r>
              <a:rPr lang="en-US" altLang="en-US" sz="1000">
                <a:solidFill>
                  <a:srgbClr val="333333"/>
                </a:solidFill>
                <a:hlinkClick r:id="rId3"/>
              </a:rPr>
              <a:t>https://doi.org/10.1093/database/baad005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Performance of the ensemble of all submissions using the strict normalization measures as a function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1182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Performance of the ensemble of all submissions using the strict normalization measures as a function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2024-05-14T15:25:15Z</dcterms:modified>
</cp:coreProperties>
</file>