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99FA3-9FEE-48E2-9ED0-35B699AC4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181021-7DD2-4548-98E3-D2B4E7179E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dbAQP-SNP Search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23298C-8CFA-4D46-B4E9-7E61568D0E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dbAQP-SNP Search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42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the dbAQP-SNP Search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2024-05-19T17:49:31Z</dcterms:modified>
</cp:coreProperties>
</file>