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C6954-C8A6-442E-BC82-1D45B00B06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8798D-7B10-4D4F-9E8C-86967178A9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Color-wise and graphical representation of the collection of antiviral phyto-compounds and construction of AVPCD.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071F1-AB80-4094-994F-9097ABCDC5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Color-wise and graphical representation of the collection of antiviral phyto-compounds and construction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41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Color-wise and graphical representation of the collection of antiviral phyto-compounds and construction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2024-05-19T11:45:04Z</dcterms:modified>
</cp:coreProperties>
</file>