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5F1D8C-5932-4A6D-8063-5E8252D004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53862-B75D-4007-A888-E7201C0E45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authors per publication year (from 1988) with an affiliation string.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7D384-D94E-40AB-A405-A8D14E467D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13. </a:t>
            </a:r>
            <a:r>
              <a:rPr lang="en-US" altLang="en-US" b="0"/>
              <a:t>Percentage of authors per publication year (from 1988) with an affiliation string.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874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13. Percentage of authors per publication year (from 1988) with an affiliation string.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2024-05-19T10:21:32Z</dcterms:modified>
</cp:coreProperties>
</file>