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00CA2-17A1-4E6C-83CF-1DEAE1124C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15470-EE73-4057-8227-9792DDCA8E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TRG number and IIO for (a) genus- and (b) species-specific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5A40E-273C-45D2-B573-CB89DA7444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Correlation between the TRG number and IIO for (a) genus- and (b) species-specific genes.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Correlation between the TRG number and IIO for (a) genus- and (b) species-specific genes.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2024-05-19T04:05:32Z</dcterms:modified>
</cp:coreProperties>
</file>