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113E3-9757-450D-AC8B-38734F8DC1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23A95-5E84-4864-95C9-81461C3922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SEPDB construction. SEPDB collects and processes relevant protein data from several databases and manually adds literature data from serum, exosomes and tissue culture to predict large-scale amino acid sequences. These data are used to implement complex web interfaces.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54DEFE-9F5C-492F-9FD6-AB0627087C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of SEPDB construction. SEPDB collects and processes relevant protein data from several databases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10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Flowchart of SEPDB construction. SEPDB collects and processes relevant protein data from several databases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2024-05-20T14:46:53Z</dcterms:modified>
</cp:coreProperties>
</file>