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075EB-4881-4904-BD38-95C921204E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EDD19-BFA9-4838-A537-E9116BB396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6A5375-DF7F-46CE-ADA4-55C4C54F7B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2024-05-19T04:52:05Z</dcterms:modified>
</cp:coreProperties>
</file>