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5EAAB8-54CA-4D43-8C01-B74327559A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5F759A-7420-445E-8D5D-F6F40B1C1A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graphical user interfaces workflow. PAS-GDC GUI includes Main, Gene, Disease and ICD Code (9 and 10) interfaces.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B6FC1-6C3B-497F-A6E1-D37E4DA4FF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PAS-GDC graphical user interfaces workflow. PAS-GDC GUI includes Main, Gene, Disease and ICD Code (9 and 10)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3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PAS-GDC graphical user interfaces workflow. PAS-GDC GUI includes Main, Gene, Disease and ICD Code (9 and 10)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2024-05-19T08:09:41Z</dcterms:modified>
</cp:coreProperties>
</file>