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2C51C-0293-4077-9E60-92AD22E985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3966C4-2A36-4476-9889-15E4E65415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heat map shows the percentage of digitised objects in natural history collections per canton. There is no available data for four cantons (i.e. Appenzell Innerrhoden, Nidwalden, Obwalden and Zug)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FEC08-C255-4BFF-81C5-B88D6D3F49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baad072, </a:t>
            </a:r>
            <a:r>
              <a:rPr lang="en-US" altLang="en-US" sz="1000">
                <a:solidFill>
                  <a:srgbClr val="333333"/>
                </a:solidFill>
                <a:hlinkClick r:id="rId3"/>
              </a:rPr>
              <a:t>https://doi.org/10.1093/database/baad072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heat map shows the percentage of digitised objects in natural history collections per canton. There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65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This heat map shows the percentage of digitised objects in natural history collections per canton. There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2024-05-19T06:37:12Z</dcterms:modified>
</cp:coreProperties>
</file>