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AE1F4-A822-44C9-A620-2291629B53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12FD31-42CD-4778-85BC-B7892DD25C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database construction and MySQL table structure utilized in this study. (A) Public databases or analysis websites providing the data which stored in MySQL. Each cylinder in the left frame represents a different public database or analysis website, with the text on the cylinders denoting their respective names or abbreviations. Ensembl plants and Pfam are located at the bottom, with RNA-seq DBs and AlphaFold DB in the middle layer. RNA-seq DBs comprise GEO, Plant Public RNA-seq Database and PlantNexus, while AlphaFold DB represents the AlphaFold Protein Structure Database. Proparam and WoLF PSORT are positioned at the top. The right frame depicts the design of the MySQL tables, specifically Phy-property, Subcell, Gene-expression, Domain, Blast, 3D-Model, Block_Kaks and Genes. The arrows represent different tables linked through the Gene ID field. (B) The database construction relied on plug-in components, tools and frames. (C) Search module utilized together with options (AND, OR), combining keywords and blast in a certain way in accordance with specific research requirements.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D0A64C-647A-4433-BB40-5D8E97C960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baad051, </a:t>
            </a:r>
            <a:r>
              <a:rPr lang="en-US" altLang="en-US" sz="1000">
                <a:solidFill>
                  <a:srgbClr val="333333"/>
                </a:solidFill>
                <a:hlinkClick r:id="rId3"/>
              </a:rPr>
              <a:t>https://doi.org/10.1093/database/baad051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database construction and MySQL table structure utilized in this study. (A) Public databases or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785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database construction and MySQL table structure utilized in this study. (A) Public databases or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2024-05-19T11:45:06Z</dcterms:modified>
</cp:coreProperties>
</file>