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F9933C-F951-43A9-A639-C4D39201A8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02EEBE-E6B1-4F23-B50B-C405787AD5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participants by recorded ethnicity and gender by cycle, excluding the pre-pandemic (2017–March 2020) cycle.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5CF941-4E37-4A44-A6D5-65C43EC3E3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Number of participants by recorded ethnicity and gender by cycle, excluding the pre-pandemic (2017–March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728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Number of participants by recorded ethnicity and gender by cycle, excluding the pre-pandemic (2017–March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2024-05-18T08:44:07Z</dcterms:modified>
</cp:coreProperties>
</file>