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146AA-E873-4D36-A181-8E056854D6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5D515-C944-40E5-896A-8CBD703940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NbThermo database interface. The left panel contains the annotation filters, while the right panel displays the selection list and the annotated information corresponding to the selected Nbs.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7217C-E536-4E31-B780-CA354D6AB9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Snapshot of the NbThermo database interface. The left panel contains the annotation filters, while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88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Snapshot of the NbThermo database interface. The left panel contains the annotation filters, while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2024-05-19T11:12:58Z</dcterms:modified>
</cp:coreProperties>
</file>