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567A81-D172-40D9-B64F-084EB2CF0A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9C3F7E-7909-401F-927B-C682767865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Searching for AD-related cell types and markers. (A) Enter ‘Alzheimer’s disease’ in the search box of the homepage. (B) Select AD on the Disease page to view related cell types, which are displayed with the number of identified marker genes. (C) Select species, disease and subclass conditions on the Cell type page to display all eligible cell types. (D) Display the heatmap plot for the expression distribution of top DEGs in cell-type Non-neuronal_Oligo_OSBP2. (E) Provide all marker genes for cell-type Non-neuronal_Oligo_OSBP2.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D72EB5-3854-42DD-8A19-76B4160C16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baad035, </a:t>
            </a:r>
            <a:r>
              <a:rPr lang="en-US" altLang="en-US" sz="1000">
                <a:solidFill>
                  <a:srgbClr val="333333"/>
                </a:solidFill>
                <a:hlinkClick r:id="rId3"/>
              </a:rPr>
              <a:t>https://doi.org/10.1093/database/baad035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Searching for AD-related cell types and markers. (A) Enter ‘Alzheimer’s disease’ in the search box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788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Searching for AD-related cell types and markers. (A) Enter ‘Alzheimer’s disease’ in the search box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2024-05-19T06:37:45Z</dcterms:modified>
</cp:coreProperties>
</file>