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96801-5510-4590-96E8-2AB3FBE7E2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25A0F-2957-4631-B5A8-70D006EAA0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Screenshots of the BISMaL web page for S. crosnieri. Left panel: a taxonomic information page (https://www.godac.jamstec.go.jp/bismal/e/view/9000078) composed of taxonomic tree (a), map view of biological observation records (b), histograms of environmental conditions (c), related images and notes (d) and references (e). Right panel: a biological observation record page (https://www.godac.jamstec.go.jp/bismal/e/occurrences?taxon=9000078) composed of map view with estimated environmental contours (f) and observation records (g). Estimated salinity or temperature for observation records is shown as underlined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8B6C1-41C3-4463-A648-13019B3A28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Observed in situ temperatures by CTD of S. crosnieri habitat and estimated temperatures by BISMaL based on FORA. When the observed in situ temperature corresponds to the estimated temperature, data are plotted along the solid line (y = 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8B6C1-41C3-4463-A648-13019B3A28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biological observation records of K. pacifica in February (a) and October (b) and K. subtilis in February (c) and October (d). Data are pooled over 11 years (1982–1992).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8B6C1-41C3-4463-A648-13019B3A28B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Monthly mean temperatures for the two Krohnitta species, which were estimated by BISMaL with FORA (solid lines) and the OBIS package ‘obistools’ (dashed lines) with WOA. Vertical bars indicate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8B6C1-41C3-4463-A648-13019B3A28B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Visualization of estimated thermal habitat across latitude for the two Krohnitta species, scatterplot of estimated temperatures (a) and 2D kernel density fitting for K. pacifica (b) and K. subtilis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8B6C1-41C3-4463-A648-13019B3A28B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8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8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baad081, </a:t>
            </a:r>
            <a:r>
              <a:rPr lang="en-US" altLang="en-US" sz="1000">
                <a:solidFill>
                  <a:srgbClr val="333333"/>
                </a:solidFill>
                <a:hlinkClick r:id="rId3"/>
              </a:rPr>
              <a:t>https://doi.org/10.1093/database/baad081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Screenshots of the BISMaL web page for S. crosnieri. Left panel: a taxonomic information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72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baad081, </a:t>
            </a:r>
            <a:r>
              <a:rPr lang="en-US" altLang="en-US" sz="1000">
                <a:solidFill>
                  <a:srgbClr val="333333"/>
                </a:solidFill>
                <a:hlinkClick r:id="rId3"/>
              </a:rPr>
              <a:t>https://doi.org/10.1093/database/baad081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Observed in situ temperatures by CTD of S. crosnieri habitat and estimated temperatures by BISMaL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76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baad081, </a:t>
            </a:r>
            <a:r>
              <a:rPr lang="en-US" altLang="en-US" sz="1000">
                <a:solidFill>
                  <a:srgbClr val="333333"/>
                </a:solidFill>
                <a:hlinkClick r:id="rId3"/>
              </a:rPr>
              <a:t>https://doi.org/10.1093/database/baad081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biological observation records of K. pacifica in February (a) and October (b) and K. subtilis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77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baad081, </a:t>
            </a:r>
            <a:r>
              <a:rPr lang="en-US" altLang="en-US" sz="1000">
                <a:solidFill>
                  <a:srgbClr val="333333"/>
                </a:solidFill>
                <a:hlinkClick r:id="rId3"/>
              </a:rPr>
              <a:t>https://doi.org/10.1093/database/baad081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Monthly mean temperatures for the two Krohnitta species, which were estimated by BISMaL with FORA (solid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223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baad081, </a:t>
            </a:r>
            <a:r>
              <a:rPr lang="en-US" altLang="en-US" sz="1000">
                <a:solidFill>
                  <a:srgbClr val="333333"/>
                </a:solidFill>
                <a:hlinkClick r:id="rId3"/>
              </a:rPr>
              <a:t>https://doi.org/10.1093/database/baad081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Visualization of estimated thermal habitat across latitude for the two Krohnitta species, scatterplot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95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Screenshots of the BISMaL web page for S. crosnieri. Left panel: a taxonomic information page ...</vt:lpstr>
      <vt:lpstr>Figure 2. Observed in situ temperatures by CTD of S. crosnieri habitat and estimated temperatures by BISMaL based on ...</vt:lpstr>
      <vt:lpstr>Figure 3. Distribution of biological observation records of K. pacifica in February (a) and October (b) and K. subtilis ...</vt:lpstr>
      <vt:lpstr>Figure 4. Monthly mean temperatures for the two Krohnitta species, which were estimated by BISMaL with FORA (solid ...</vt:lpstr>
      <vt:lpstr>Figure 5. Visualization of estimated thermal habitat across latitude for the two Krohnitta species, scatterplot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2024-05-19T05:09:52Z</dcterms:modified>
</cp:coreProperties>
</file>