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894819-C7D2-4486-9949-28F62F9D9C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5CEC8C-9AC3-4196-80A1-292D1A5A4E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Trials matching.
An overview of the trial matching and pre-screening function is shown. A) On the trial matching page, users can enter genetic test results, select cancer types and submit a matching job. B) The matching report displays jobs that have been matched or filtered and provides a permanent URL for users to access the report at any time. C) Users can set filters on the matching report page to screen trials based on the list of matches. D) The filter history can be viewed from the matching report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51BE5E-C418-44EF-8283-CF23D086D1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baad077, </a:t>
            </a:r>
            <a:r>
              <a:rPr lang="en-US" altLang="en-US" sz="1000">
                <a:solidFill>
                  <a:srgbClr val="333333"/>
                </a:solidFill>
                <a:hlinkClick r:id="rId3"/>
              </a:rPr>
              <a:t>https://doi.org/10.1093/database/baad077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Trials matching.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444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Trials matching.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2024-05-19T05:31:20Z</dcterms:modified>
</cp:coreProperties>
</file>