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A2423-A006-4A44-9386-9D0E493167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0BD58-F802-4A0B-8627-4F164AF63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IHM-DB. (A) Data collection from publicly available database (NCBI, MG-RAST and EMBL). (B) Storage of all the collected datasets information’s into MySQL database. (C) Languages used for developing the IHM-DB. (D) User-friendly interface of the IHM-DB.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323EE-45C8-46B2-9F69-758F72C708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representation of the IHM-DB. (A) Data collection from publicly available database (NCBI, MG-RAST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8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representation of the IHM-DB. (A) Data collection from publicly available database (NCBI, MG-RAST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2024-05-19T06:36:57Z</dcterms:modified>
</cp:coreProperties>
</file>