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AFC31-DFA3-4B54-A057-7115B8192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1F533-2EEB-4CA7-BA77-FA57E16903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methodology of the data collection and data processing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2D659-B604-41CC-A283-116510688B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outline of the front-end and back-end architecture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2D659-B604-41CC-A283-116510688B5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view of a query gene and an STR search in STRIDE-DB. (A) The resultant page of gene-wise search in STRIDE-DB for PPP2R2B gene. (B) Describing the selected STR from the PPP2R2B gene with genome browser visualization, population-wise repeat distribution, GWAS, ClinVar, Alu elements and Haploblocks nearby STR loci and conservation score on the STR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2D659-B604-41CC-A283-116510688B5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systematic methodology of the data collection and data processing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systematic outline of the front-end and back-end architecture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view of a query gene and an STR search in STRIDE-DB. (A) The resultant page of gene-wise search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A systematic methodology of the data collection and data processing of STRIDE-DB.
</vt:lpstr>
      <vt:lpstr>Figure 2. A systematic outline of the front-end and back-end architecture of STRIDE-DB.
</vt:lpstr>
      <vt:lpstr>Figure 3. An example view of a query gene and an STR search in STRIDE-DB. (A) The resultant page of gene-wise search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2024-05-21T13:18:48Z</dcterms:modified>
</cp:coreProperties>
</file>