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A43540-9B0A-490B-8528-AD212D48F8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1D5CE4-012D-4757-A147-6E31E6A1AF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MongoDB structure. One server/cluster can store several databases. Each database can contain collections that store multiple and separate records as documents (in JSON style).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A3D9D9-3E1A-424C-8319-E9B0ACE1C4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MongoDB structure. One server/cluster can store several databases. Each database can contain collections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242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MongoDB structure. One server/cluster can store several databases. Each database can contain collections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2024-05-19T03:44:10Z</dcterms:modified>
</cp:coreProperties>
</file>