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FF07D-4184-4179-8361-030BBB657B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5A9A3-FD4F-4800-9123-5D2F466254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PRISMA flow diagram depicting the systematic selection process of databases for experimentally validated human MTIs.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DBD39-B928-4D15-8B0E-C25F814739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PRISMA flow diagram depicting the systematic selection process of databases for experimentally validated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02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PRISMA flow diagram depicting the systematic selection process of databases for experimentally validated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2024-05-19T05:31:21Z</dcterms:modified>
</cp:coreProperties>
</file>