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B436D-FED0-471C-AD50-A253FC00D9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BFECB-4EF6-4824-A1ED-F6FB4EF9BE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information on LncPCD. (A) Numbers of entries for different types of programmed cell death. (B) Numbers of entries for the top 10 lncRNAs. (C) Numbers of entries for lncRNA-mediated regulatory mechanisms. (D) Numbers of entries for three species. (E) Numbers of diseases for different classes. (F) Numbers of entries in different disease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70700-CC51-44FA-AB78-2948D998BC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Statistical information on LncPCD. (A) Numbers of entries for different types of programmed cell death.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821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Statistical information on LncPCD. (A) Numbers of entries for different types of programmed cell death.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2024-05-19T12:39:44Z</dcterms:modified>
</cp:coreProperties>
</file>