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97C73-656F-4BEE-8FC3-6435FF019A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9427E-0568-4BD4-A831-7CE9FD5BE5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Affiliation character/word distributions.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1EA09-C173-4757-9585-A1D3B880A0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Affiliation character/word distributions.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19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Affiliation character/word distributions.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2024-05-19T11:45:19Z</dcterms:modified>
</cp:coreProperties>
</file>