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BB97B-97C0-4F07-AEC4-96A0034AC0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C09FF1-0E2E-4851-8867-AA5EA53291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Existing information types and their resources in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F68AF-DD55-4B76-A635-9C1BA1782F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Designing characteristics of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F68AF-DD55-4B76-A635-9C1BA1782F2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Existing information types and their resources in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904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Designing characteristics of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8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Existing information types and their resources in medicinal herbs databases.
</vt:lpstr>
      <vt:lpstr>Figure 2. Designing characteristics of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2024-05-19T09:55:19Z</dcterms:modified>
</cp:coreProperties>
</file>