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594B1-FC0D-451A-8E20-7F7C1BB7F4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60F8C6-7A4F-4269-A8F7-70554A245B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XXX RNA interacts with the DNA locus and forms contact #1. In the case of one-to-all methods, we see only the DNA-parts of the contacts, while in the case of all-to-all methods, we see both DNA-parts and RNA-parts of the contacts. Cis- and trans-migration is the migration of RNA within and outside the parent chromosome,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0A3F5F-53F7-4BB5-8B1D-21074EA4B5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XXX RNA interacts with the DNA locus and forms contact #1. In the case of one-to-all methods, we see only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132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XXX RNA interacts with the DNA locus and forms contact #1. In the case of one-to-all methods, we see only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2024-05-19T08:36:37Z</dcterms:modified>
</cp:coreProperties>
</file>