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B70413-7894-4245-B469-CB5428AC34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BB4E8A-8146-4492-8440-D6BE675F6B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MATLAB script running on NSG using OpenNeuro/NEMAR dataset ds002691. The script, submitted by a user through the NSG interface, is executed on the Expanse supercomputer, for which the NEMAR datasets are immediately accessible via their ‘ds’ index (as below).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47D419-58E7-466B-A3A4-9959C541CD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An example MATLAB script running on NSG using OpenNeuro/NEMAR dataset ds002691. The script, submitted by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An example MATLAB script running on NSG using OpenNeuro/NEMAR dataset ds002691. The script, submitted by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2024-04-26T14:41:01Z</dcterms:modified>
</cp:coreProperties>
</file>