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767BC0-1C17-436B-A451-294CA3D0F1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01D265-EF2D-4AF2-A513-37356F2B0F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Existing information types and their resources in medicinal herbs databases.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19DF83-A669-4ECC-9B24-D0278E6F41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baac110,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Existing information types and their resources in medicinal herbs databases.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9042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Existing information types and their resources in medicinal herbs databases.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2024-05-19T11:54:04Z</dcterms:modified>
</cp:coreProperties>
</file>