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79EA94-5F23-4E44-B892-A05DEE8B2E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00E0F-982A-413B-8A6A-02B8B544FE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2405D-2888-4D17-9F4A-25B5EB4840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B2405D-2888-4D17-9F4A-25B5EB4840E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8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concept of intrinsic binding parameters after accounting for ligand binding–linked protonation reactions. ...</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2024-05-19T08:36:50Z</dcterms:modified>
</cp:coreProperties>
</file>