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0B4B9-28B6-4EDB-B1C9-C5C80D240B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ABC29-47CF-45EA-996A-D33A30D774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 relationship diagram for a subset of PubMed.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2EEE4-C58A-4064-BE1D-674A788628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Entity relationship diagram for a subset of PubMed.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59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Entity relationship diagram for a subset of PubMed.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2024-05-19T10:31:46Z</dcterms:modified>
</cp:coreProperties>
</file>