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AC378D-9EFC-41B3-8439-AE4CBC26FB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CCB4CC-3765-4825-9042-C4006C2149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a MongoDB JSON database entry for one sample (grey background). Shown are all the 3–4 data types and their corresponding explanation on the right. The database entry is separated by category (text in black, called ‘key’) and value of data (bold—‘value’) for visualization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B8B8BB-5E4E-466D-B6B5-5B499AFB44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baad071, </a:t>
            </a:r>
            <a:r>
              <a:rPr lang="en-US" altLang="en-US" sz="1000">
                <a:solidFill>
                  <a:srgbClr val="333333"/>
                </a:solidFill>
                <a:hlinkClick r:id="rId3"/>
              </a:rPr>
              <a:t>https://doi.org/10.1093/database/baad071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a MongoDB JSON database entry for one sample (grey background). Shown are all the 3–4 data 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49427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of a MongoDB JSON database entry for one sample (grey background). Shown are all the 3–4 data 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2024-05-19T07:21:22Z</dcterms:modified>
</cp:coreProperties>
</file>