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76EE4-7AA9-4645-A420-FF377C7465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D16E2-C77C-4753-8678-ED86DD9AD4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6976A-A63C-49EE-9131-293746EB4C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2024-05-19T18:18:33Z</dcterms:modified>
</cp:coreProperties>
</file>