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DF372-5D88-4FEA-A02D-C04A01EE55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C00185-B87E-410C-833F-FA902E8B32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Searching EyeProdb. (a) EyeProdb provides a search engine to find ocular proteins of interest based on gene/protein name or phenotype. (b) Meta-information and 3D visualization of the EyeProdb structure predictions.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FD0D3E-3375-4783-8597-4F341C02BD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Searching EyeProdb. (a) EyeProdb provides a search engine to find ocular proteins of interest based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310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Searching EyeProdb. (a) EyeProdb provides a search engine to find ocular proteins of interest based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2024-05-19T08:57:09Z</dcterms:modified>
</cp:coreProperties>
</file>