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D3FB18-7928-4316-A9ED-1E103E0F4B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DE66D-8955-47F0-87EA-0216496DF4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original term ‘Free and Cued Selective Reminding Test’ defined in the integrated ADO.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CA7A8-5B4D-4428-880C-F6283B7A98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original term ‘Free and Cued Selective Reminding Test’ defined in the integrated ADO.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956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 original term ‘Free and Cued Selective Reminding Test’ defined in the integrated ADO.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2024-05-19T08:56:23Z</dcterms:modified>
</cp:coreProperties>
</file>