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95D9D-35E5-4EF7-8DC8-B69B80D5CE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A2D3A5-DEB8-41CC-9B00-96451E6AC5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interface of the browse module for CancerMHL. (A) The interface of the search modules; (B) search result page for MYD88 with detailed information; (C) module interface for analyzing results based on DNA methylation and histone modification data; (D) the interface of the tool modules.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CC53B-F74D-49F7-843B-5B37D98C64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interface of the browse module for CancerMHL. (A) The interface of the search modules; (B) search result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897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interface of the browse module for CancerMHL. (A) The interface of the search modules; (B) search result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2024-05-21T19:28:58Z</dcterms:modified>
</cp:coreProperties>
</file>