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8BE6D-4AFF-43E9-8BBE-3B55E1FDF7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1F3E64-75F4-4C40-81F6-9DFA724E94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data preprocessing and extraction. Preprocessing involves three main steps: (i) Tokenization, (ii) Stop word removal and (iii) Stemming. For data extraction, Python and Natural Language Toolkit were used.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63EE4-D23D-4AF5-9301-12F3177AC4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Flow chart of data preprocessing and extraction. Preprocessing involves three main steps: (i) Tokenization,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422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Flow chart of data preprocessing and extraction. Preprocessing involves three main steps: (i) Tokenization,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2024-05-19T09:10:57Z</dcterms:modified>
</cp:coreProperties>
</file>