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CA358B-4D46-4476-BA82-8B0794458F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EF155-48DD-4B1E-B56B-EAE106A41E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dbAQP-SNP Search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4E0CFD-F2A9-4D94-9A05-1EB2AFF92F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dbAQP-SNP Search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2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dbAQP-SNP Search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2024-05-17T11:23:38Z</dcterms:modified>
</cp:coreProperties>
</file>