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326D9-0F5B-482F-9F2A-FEA8E2B56B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65204-D2B8-4A9B-8D3C-339BCF2313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Sampling sites with spider assemblage data available in ARAapp, with data from 26 October 2023.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16B5C-37C8-4D0D-8DCB-799FD04538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Sampling sites with spider assemblage data available in ARAapp, with data from 26 October 2023.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6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Sampling sites with spider assemblage data available in ARAapp, with data from 26 October 2023.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2024-05-13T23:09:46Z</dcterms:modified>
</cp:coreProperties>
</file>